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68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917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7" y="246225"/>
            <a:ext cx="2076018" cy="426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2" y="398484"/>
            <a:ext cx="2932043" cy="1602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140375" y="9587630"/>
            <a:ext cx="2527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cap="all" baseline="0" dirty="0" smtClean="0">
                <a:solidFill>
                  <a:srgbClr val="55768D"/>
                </a:solidFill>
                <a:latin typeface="Franklin Gothic Medium Cond" panose="020B0606030402020204" pitchFamily="34" charset="0"/>
              </a:rPr>
              <a:t>PrecisionMounts.com</a:t>
            </a:r>
            <a:endParaRPr lang="en-US" sz="1900" cap="all" baseline="0" dirty="0">
              <a:solidFill>
                <a:srgbClr val="55768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37298" y="9682880"/>
            <a:ext cx="2216052" cy="40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pt-BR" sz="1000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 58th </a:t>
            </a:r>
            <a:r>
              <a:rPr lang="pt-BR" sz="1000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 SE, Calgary, AB, Canada </a:t>
            </a:r>
            <a:r>
              <a:rPr lang="pt-BR" sz="1000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T2H 0P7</a:t>
            </a:r>
            <a:endParaRPr lang="pt-BR" sz="1000" baseline="30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1000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888.869.7652  </a:t>
            </a:r>
            <a:r>
              <a:rPr lang="en-US" sz="1000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sales@precisionmounts.com</a:t>
            </a:r>
            <a:endParaRPr lang="en-US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endParaRPr lang="en-US" sz="1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2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5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80331"/>
            <a:ext cx="7772400" cy="578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917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7" y="246225"/>
            <a:ext cx="2076018" cy="426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2" y="398484"/>
            <a:ext cx="2932043" cy="1602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140375" y="9587630"/>
            <a:ext cx="2527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cap="all" baseline="0" dirty="0" smtClean="0">
                <a:solidFill>
                  <a:srgbClr val="55768D"/>
                </a:solidFill>
                <a:latin typeface="Franklin Gothic Medium Cond" panose="020B0606030402020204" pitchFamily="34" charset="0"/>
              </a:rPr>
              <a:t>PrecisionMounts.com</a:t>
            </a:r>
            <a:endParaRPr lang="en-US" sz="1900" cap="all" baseline="0" dirty="0">
              <a:solidFill>
                <a:srgbClr val="55768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37298" y="9682880"/>
            <a:ext cx="2216052" cy="40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pt-BR" sz="1000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2322 49 Ave SE, Calgary, AB, Canada T2B 3E3</a:t>
            </a:r>
          </a:p>
          <a:p>
            <a:pPr>
              <a:lnSpc>
                <a:spcPts val="800"/>
              </a:lnSpc>
            </a:pPr>
            <a:r>
              <a:rPr lang="en-US" sz="1000" baseline="30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403.216.5080  |  sales@precisionmounts.com</a:t>
            </a:r>
            <a:endParaRPr lang="en-US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endParaRPr lang="en-US" sz="1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2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4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4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2539-09B4-413B-823C-30B645A534C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85C8-146C-4EB2-AF55-90A6D34A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554" y="2671530"/>
            <a:ext cx="3897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cap="all" dirty="0" smtClean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</a:rPr>
              <a:t>DOCK AND KEYBOARD MOUNTS</a:t>
            </a:r>
            <a:endParaRPr lang="en-US" sz="2200" cap="all" dirty="0">
              <a:solidFill>
                <a:schemeClr val="bg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54" y="3222747"/>
            <a:ext cx="416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300"/>
              </a:spcAft>
            </a:pPr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range of products for mounting rugged keyboards with PMT docking stations to provide a clamshell style solution offering a the convenience of a laptop type set up. Manufactured from aircraft-grade aluminum and finished in high durability black epoxy powder coat for a long-lasting, rugged appearance.</a:t>
            </a:r>
            <a:endParaRPr lang="en-US" sz="9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1554" y="3095443"/>
            <a:ext cx="3833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8484412"/>
            <a:ext cx="7772400" cy="1040587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2025"/>
            <a:ext cx="7772400" cy="1600200"/>
          </a:xfrm>
          <a:custGeom>
            <a:avLst/>
            <a:gdLst>
              <a:gd name="connsiteX0" fmla="*/ 0 w 7772400"/>
              <a:gd name="connsiteY0" fmla="*/ 0 h 1600200"/>
              <a:gd name="connsiteX1" fmla="*/ 7772400 w 7772400"/>
              <a:gd name="connsiteY1" fmla="*/ 0 h 1600200"/>
              <a:gd name="connsiteX2" fmla="*/ 7772400 w 7772400"/>
              <a:gd name="connsiteY2" fmla="*/ 1600200 h 1600200"/>
              <a:gd name="connsiteX3" fmla="*/ 0 w 77724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0" h="1600200">
                <a:moveTo>
                  <a:pt x="0" y="0"/>
                </a:moveTo>
                <a:lnTo>
                  <a:pt x="7772400" y="0"/>
                </a:lnTo>
                <a:lnTo>
                  <a:pt x="7772400" y="1600200"/>
                </a:lnTo>
                <a:lnTo>
                  <a:pt x="0" y="1600200"/>
                </a:lnTo>
                <a:close/>
              </a:path>
            </a:pathLst>
          </a:custGeom>
        </p:spPr>
      </p:pic>
      <p:grpSp>
        <p:nvGrpSpPr>
          <p:cNvPr id="30" name="Group 29"/>
          <p:cNvGrpSpPr/>
          <p:nvPr/>
        </p:nvGrpSpPr>
        <p:grpSpPr>
          <a:xfrm>
            <a:off x="121554" y="4071356"/>
            <a:ext cx="2584325" cy="2411319"/>
            <a:chOff x="121554" y="5009292"/>
            <a:chExt cx="2581275" cy="2411319"/>
          </a:xfrm>
        </p:grpSpPr>
        <p:sp>
          <p:nvSpPr>
            <p:cNvPr id="16" name="TextBox 15"/>
            <p:cNvSpPr txBox="1"/>
            <p:nvPr/>
          </p:nvSpPr>
          <p:spPr>
            <a:xfrm>
              <a:off x="121555" y="5235397"/>
              <a:ext cx="210312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8872" indent="-118872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Aircraft </a:t>
              </a:r>
              <a:r>
                <a:rPr lang="en-US" sz="9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grade aluminum construction</a:t>
              </a:r>
            </a:p>
            <a:p>
              <a:pPr marL="118872" indent="-118872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Modular to suit a variety of configurations to meet your specific </a:t>
              </a:r>
              <a:r>
                <a:rPr lang="en-US" sz="9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</a:t>
              </a:r>
            </a:p>
            <a:p>
              <a:pPr marL="118872" indent="-118872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Hinged design allows for angle towards driver; folds shut for easy and convenient access to dashboard </a:t>
              </a:r>
              <a:r>
                <a:rPr lang="en-US" sz="9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controls</a:t>
              </a:r>
            </a:p>
            <a:p>
              <a:pPr marL="118872" indent="-118872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VESA 75 hole </a:t>
              </a:r>
              <a:r>
                <a:rPr lang="en-US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pattern allows for easy installation of a variety of docks and </a:t>
              </a:r>
              <a:r>
                <a:rPr lang="en-US" sz="9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cradles</a:t>
              </a:r>
            </a:p>
            <a:p>
              <a:pPr marL="118872" indent="-118872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Slim, low </a:t>
              </a:r>
              <a:r>
                <a:rPr lang="en-US" sz="9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profile and small size occupies less space</a:t>
              </a:r>
              <a:endParaRPr lang="en-US" sz="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554" y="5009292"/>
              <a:ext cx="2581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cap="all" dirty="0" smtClean="0">
                  <a:solidFill>
                    <a:srgbClr val="55768D"/>
                  </a:solidFill>
                  <a:latin typeface="Franklin Gothic Demi Cond" panose="020B0706030402020204" pitchFamily="34" charset="0"/>
                </a:rPr>
                <a:t>Features</a:t>
              </a:r>
              <a:endParaRPr lang="en-US" sz="1400" cap="all" dirty="0">
                <a:solidFill>
                  <a:srgbClr val="55768D"/>
                </a:solidFill>
                <a:latin typeface="Franklin Gothic Demi Cond" panose="020B07060304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52" y="2716728"/>
            <a:ext cx="3396294" cy="226419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21554" y="6664417"/>
            <a:ext cx="7505116" cy="2939745"/>
            <a:chOff x="121554" y="6119163"/>
            <a:chExt cx="7505116" cy="2939745"/>
          </a:xfrm>
        </p:grpSpPr>
        <p:grpSp>
          <p:nvGrpSpPr>
            <p:cNvPr id="23" name="Group 22"/>
            <p:cNvGrpSpPr/>
            <p:nvPr/>
          </p:nvGrpSpPr>
          <p:grpSpPr>
            <a:xfrm>
              <a:off x="121554" y="6119163"/>
              <a:ext cx="7505116" cy="1828800"/>
              <a:chOff x="121554" y="6119163"/>
              <a:chExt cx="7505116" cy="18288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54" y="6119163"/>
                <a:ext cx="2286000" cy="18288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516" y="6119163"/>
                <a:ext cx="2286000" cy="1828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0670" y="6119163"/>
                <a:ext cx="2286000" cy="182880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304434" y="7866338"/>
              <a:ext cx="7139356" cy="1192570"/>
              <a:chOff x="304434" y="7991298"/>
              <a:chExt cx="7139356" cy="119257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434" y="7991298"/>
                <a:ext cx="1920240" cy="119257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5396" y="7991298"/>
                <a:ext cx="1920240" cy="119257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3550" y="7991298"/>
                <a:ext cx="1920240" cy="11925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010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8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CC3E5"/>
      </a:accent2>
      <a:accent3>
        <a:srgbClr val="2E75B5"/>
      </a:accent3>
      <a:accent4>
        <a:srgbClr val="48A1FA"/>
      </a:accent4>
      <a:accent5>
        <a:srgbClr val="023160"/>
      </a:accent5>
      <a:accent6>
        <a:srgbClr val="1E4E79"/>
      </a:accent6>
      <a:hlink>
        <a:srgbClr val="757070"/>
      </a:hlink>
      <a:folHlink>
        <a:srgbClr val="2E75B5"/>
      </a:folHlink>
    </a:clrScheme>
    <a:fontScheme name="Custom 6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1755</TotalTime>
  <Words>113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Franklin Gothic Book</vt:lpstr>
      <vt:lpstr>Franklin Gothic Demi Cond</vt:lpstr>
      <vt:lpstr>Franklin Gothic Medium Cond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Kaleah Moua</dc:creator>
  <cp:lastModifiedBy>Chris Austin</cp:lastModifiedBy>
  <cp:revision>77</cp:revision>
  <dcterms:created xsi:type="dcterms:W3CDTF">2019-08-28T19:47:58Z</dcterms:created>
  <dcterms:modified xsi:type="dcterms:W3CDTF">2023-01-02T22:46:41Z</dcterms:modified>
</cp:coreProperties>
</file>